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4"/>
  </p:sldMasterIdLst>
  <p:notesMasterIdLst>
    <p:notesMasterId r:id="rId11"/>
  </p:notesMasterIdLst>
  <p:sldIdLst>
    <p:sldId id="263" r:id="rId5"/>
    <p:sldId id="257" r:id="rId6"/>
    <p:sldId id="259" r:id="rId7"/>
    <p:sldId id="260" r:id="rId8"/>
    <p:sldId id="261" r:id="rId9"/>
    <p:sldId id="262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82C8D2-782A-41C4-8087-E163A664D028}" v="3" dt="2025-03-21T08:52:58.66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3447" autoAdjust="0"/>
  </p:normalViewPr>
  <p:slideViewPr>
    <p:cSldViewPr snapToGrid="0">
      <p:cViewPr>
        <p:scale>
          <a:sx n="33" d="100"/>
          <a:sy n="33" d="100"/>
        </p:scale>
        <p:origin x="832" y="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Bjoland-Lund" userId="3ba65f80-ab98-458a-ade5-4e61d117cfdd" providerId="ADAL" clId="{6582C8D2-782A-41C4-8087-E163A664D028}"/>
    <pc:docChg chg="custSel addSld modSld sldOrd">
      <pc:chgData name="Linda Bjoland-Lund" userId="3ba65f80-ab98-458a-ade5-4e61d117cfdd" providerId="ADAL" clId="{6582C8D2-782A-41C4-8087-E163A664D028}" dt="2025-03-21T08:53:06.097" v="714" actId="113"/>
      <pc:docMkLst>
        <pc:docMk/>
      </pc:docMkLst>
      <pc:sldChg chg="modSp add mod ord">
        <pc:chgData name="Linda Bjoland-Lund" userId="3ba65f80-ab98-458a-ade5-4e61d117cfdd" providerId="ADAL" clId="{6582C8D2-782A-41C4-8087-E163A664D028}" dt="2025-03-21T08:53:06.097" v="714" actId="113"/>
        <pc:sldMkLst>
          <pc:docMk/>
          <pc:sldMk cId="2523960203" sldId="263"/>
        </pc:sldMkLst>
        <pc:spChg chg="mod">
          <ac:chgData name="Linda Bjoland-Lund" userId="3ba65f80-ab98-458a-ade5-4e61d117cfdd" providerId="ADAL" clId="{6582C8D2-782A-41C4-8087-E163A664D028}" dt="2025-03-21T08:53:06.097" v="714" actId="113"/>
          <ac:spMkLst>
            <pc:docMk/>
            <pc:sldMk cId="2523960203" sldId="263"/>
            <ac:spMk id="2" creationId="{BB6BD0E7-0AF5-8C57-84B2-0622697AF41F}"/>
          </ac:spMkLst>
        </pc:spChg>
        <pc:spChg chg="mod">
          <ac:chgData name="Linda Bjoland-Lund" userId="3ba65f80-ab98-458a-ade5-4e61d117cfdd" providerId="ADAL" clId="{6582C8D2-782A-41C4-8087-E163A664D028}" dt="2025-03-21T08:52:26.146" v="680" actId="1076"/>
          <ac:spMkLst>
            <pc:docMk/>
            <pc:sldMk cId="2523960203" sldId="263"/>
            <ac:spMk id="3" creationId="{0CB38C40-8DD6-8DA2-CA0E-E83EFDF4B5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Montserrat" pitchFamily="2" charset="77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9820C94C-CAE2-AD61-31D3-F153774FA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7903" y="5742480"/>
            <a:ext cx="18288000" cy="3311525"/>
          </a:xfrm>
          <a:prstGeom prst="rect">
            <a:avLst/>
          </a:prstGeom>
        </p:spPr>
        <p:txBody>
          <a:bodyPr/>
          <a:lstStyle>
            <a:lvl1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  <a:defRPr sz="35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3" name="Tittel">
            <a:extLst>
              <a:ext uri="{FF2B5EF4-FFF2-40B4-BE49-F238E27FC236}">
                <a16:creationId xmlns:a16="http://schemas.microsoft.com/office/drawing/2014/main" id="{71643456-98AF-C737-E9D5-718270C859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7903" y="4008535"/>
            <a:ext cx="21971005" cy="1386776"/>
          </a:xfrm>
          <a:prstGeom prst="rect">
            <a:avLst/>
          </a:prstGeom>
        </p:spPr>
        <p:txBody>
          <a:bodyPr/>
          <a:lstStyle>
            <a:lvl1pPr defTabSz="1755604">
              <a:defRPr sz="8200" b="0" spc="-199"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519816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E9507-7F65-89CB-8D9C-79E685AF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>
            <a:normAutofit/>
          </a:bodyPr>
          <a:lstStyle>
            <a:lvl1pPr>
              <a:defRPr sz="3500" b="0" i="0">
                <a:latin typeface="Montserrat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7A5A3A-5CC5-6FC9-788F-74D45AE5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500" b="0" i="0">
                <a:latin typeface="Montserrat" pitchFamily="2" charset="77"/>
              </a:defRPr>
            </a:lvl1pPr>
            <a:lvl2pPr>
              <a:defRPr sz="2800" b="0" i="0">
                <a:latin typeface="Montserrat" pitchFamily="2" charset="77"/>
              </a:defRPr>
            </a:lvl2pPr>
            <a:lvl3pPr>
              <a:defRPr sz="2400" b="0" i="0">
                <a:latin typeface="Montserrat" pitchFamily="2" charset="77"/>
              </a:defRPr>
            </a:lvl3pPr>
            <a:lvl4pPr>
              <a:defRPr sz="2000" b="0" i="0">
                <a:latin typeface="Montserrat" pitchFamily="2" charset="77"/>
              </a:defRPr>
            </a:lvl4pPr>
            <a:lvl5pPr>
              <a:defRPr sz="2000" b="0" i="0">
                <a:latin typeface="Montserrat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0FE394-A4A7-1B37-6F04-7D74ABEAB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58724038-450D-478A-08F2-8203E39C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02EF3C9C-BC19-AE42-A445-81BDA3AE6784}" type="datetimeFigureOut">
              <a:rPr lang="nb-NO" smtClean="0"/>
              <a:pPr/>
              <a:t>21.03.2025</a:t>
            </a:fld>
            <a:endParaRPr lang="nb-NO" dirty="0"/>
          </a:p>
        </p:txBody>
      </p:sp>
      <p:sp>
        <p:nvSpPr>
          <p:cNvPr id="9" name="Plassholder for bunntekst 3">
            <a:extLst>
              <a:ext uri="{FF2B5EF4-FFF2-40B4-BE49-F238E27FC236}">
                <a16:creationId xmlns:a16="http://schemas.microsoft.com/office/drawing/2014/main" id="{E853F8A8-9B6C-B1E9-B340-96C6E653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4">
            <a:extLst>
              <a:ext uri="{FF2B5EF4-FFF2-40B4-BE49-F238E27FC236}">
                <a16:creationId xmlns:a16="http://schemas.microsoft.com/office/drawing/2014/main" id="{6C09821C-CB65-4A1F-20ED-C72FA13C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E91C220-C8AF-C542-9857-AB15F51E64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813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E3CAA2-BBD3-E868-9829-353979D7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>
            <a:normAutofit/>
          </a:bodyPr>
          <a:lstStyle>
            <a:lvl1pPr>
              <a:defRPr sz="3500" b="0" i="0">
                <a:latin typeface="Montserrat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32B002-6630-D485-7C51-2A3F69528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>
            <a:normAutofit/>
          </a:bodyPr>
          <a:lstStyle>
            <a:lvl1pPr marL="0" indent="0">
              <a:buNone/>
              <a:defRPr sz="35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028E84F-264C-6F89-F969-12362957D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CA913593-981A-4313-6F0B-2791CCEB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02EF3C9C-BC19-AE42-A445-81BDA3AE6784}" type="datetimeFigureOut">
              <a:rPr lang="nb-NO" smtClean="0"/>
              <a:pPr/>
              <a:t>21.03.2025</a:t>
            </a:fld>
            <a:endParaRPr lang="nb-NO" dirty="0"/>
          </a:p>
        </p:txBody>
      </p:sp>
      <p:sp>
        <p:nvSpPr>
          <p:cNvPr id="9" name="Plassholder for bunntekst 3">
            <a:extLst>
              <a:ext uri="{FF2B5EF4-FFF2-40B4-BE49-F238E27FC236}">
                <a16:creationId xmlns:a16="http://schemas.microsoft.com/office/drawing/2014/main" id="{FC061E6E-7E09-6570-238B-66BBA9C1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4">
            <a:extLst>
              <a:ext uri="{FF2B5EF4-FFF2-40B4-BE49-F238E27FC236}">
                <a16:creationId xmlns:a16="http://schemas.microsoft.com/office/drawing/2014/main" id="{9AB69B7E-C198-9B7F-EE3A-8B7A2DA3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E91C220-C8AF-C542-9857-AB15F51E64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411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98A6C1-0EBB-C619-45A7-8A05D76A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200">
                <a:latin typeface="Montserrat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AAAA881-9121-0FBB-A074-8A9DAFA98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2">
            <a:extLst>
              <a:ext uri="{FF2B5EF4-FFF2-40B4-BE49-F238E27FC236}">
                <a16:creationId xmlns:a16="http://schemas.microsoft.com/office/drawing/2014/main" id="{9AC7A291-6228-8BD9-273E-1E1EE460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02EF3C9C-BC19-AE42-A445-81BDA3AE6784}" type="datetimeFigureOut">
              <a:rPr lang="nb-NO" smtClean="0"/>
              <a:pPr/>
              <a:t>21.03.2025</a:t>
            </a:fld>
            <a:endParaRPr lang="nb-NO" dirty="0"/>
          </a:p>
        </p:txBody>
      </p:sp>
      <p:sp>
        <p:nvSpPr>
          <p:cNvPr id="8" name="Plassholder for bunntekst 3">
            <a:extLst>
              <a:ext uri="{FF2B5EF4-FFF2-40B4-BE49-F238E27FC236}">
                <a16:creationId xmlns:a16="http://schemas.microsoft.com/office/drawing/2014/main" id="{B4FEE43D-DCB4-517F-C8F2-54BFBFA4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61243717-FD92-BA25-17E8-E411F5F9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E91C220-C8AF-C542-9857-AB15F51E64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96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DA3DAEE-1B18-3962-5EAA-46FAF5CC2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5C86DAE-7170-21FE-8555-1E0FBA916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2">
            <a:extLst>
              <a:ext uri="{FF2B5EF4-FFF2-40B4-BE49-F238E27FC236}">
                <a16:creationId xmlns:a16="http://schemas.microsoft.com/office/drawing/2014/main" id="{BEA50EF4-539E-0797-657E-1A7545D8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02EF3C9C-BC19-AE42-A445-81BDA3AE6784}" type="datetimeFigureOut">
              <a:rPr lang="nb-NO" smtClean="0"/>
              <a:pPr/>
              <a:t>21.03.2025</a:t>
            </a:fld>
            <a:endParaRPr lang="nb-NO" dirty="0"/>
          </a:p>
        </p:txBody>
      </p:sp>
      <p:sp>
        <p:nvSpPr>
          <p:cNvPr id="8" name="Plassholder for bunntekst 3">
            <a:extLst>
              <a:ext uri="{FF2B5EF4-FFF2-40B4-BE49-F238E27FC236}">
                <a16:creationId xmlns:a16="http://schemas.microsoft.com/office/drawing/2014/main" id="{E4CC7332-245A-0CA6-969A-8DC4F863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286B781D-54AA-9AE1-2E00-5AA35C27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E91C220-C8AF-C542-9857-AB15F51E64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690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2">
            <a:extLst>
              <a:ext uri="{FF2B5EF4-FFF2-40B4-BE49-F238E27FC236}">
                <a16:creationId xmlns:a16="http://schemas.microsoft.com/office/drawing/2014/main" id="{9820C94C-CAE2-AD61-31D3-F153774FA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7903" y="5742480"/>
            <a:ext cx="18288000" cy="3311525"/>
          </a:xfrm>
          <a:prstGeom prst="rect">
            <a:avLst/>
          </a:prstGeom>
        </p:spPr>
        <p:txBody>
          <a:bodyPr/>
          <a:lstStyle>
            <a:lvl1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  <a:defRPr sz="35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3" name="Tittel">
            <a:extLst>
              <a:ext uri="{FF2B5EF4-FFF2-40B4-BE49-F238E27FC236}">
                <a16:creationId xmlns:a16="http://schemas.microsoft.com/office/drawing/2014/main" id="{71643456-98AF-C737-E9D5-718270C859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7903" y="4008535"/>
            <a:ext cx="21971005" cy="1386776"/>
          </a:xfrm>
          <a:prstGeom prst="rect">
            <a:avLst/>
          </a:prstGeom>
        </p:spPr>
        <p:txBody>
          <a:bodyPr/>
          <a:lstStyle>
            <a:lvl1pPr defTabSz="1755604">
              <a:defRPr sz="8200" b="0" spc="-199"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66145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B8B5BF-A239-A629-6479-ED84CCBBC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>
            <a:normAutofit/>
          </a:bodyPr>
          <a:lstStyle>
            <a:lvl1pPr algn="ctr">
              <a:defRPr sz="8200" b="0" i="0">
                <a:latin typeface="Montserrat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8DD6A21-0174-2BFD-48F5-40DC709AB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>
            <a:normAutofit/>
          </a:bodyPr>
          <a:lstStyle>
            <a:lvl1pPr marL="0" indent="0" algn="ctr">
              <a:buNone/>
              <a:defRPr sz="35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99837E-719C-26D7-6FAF-A3A63FB3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02EF3C9C-BC19-AE42-A445-81BDA3AE6784}" type="datetimeFigureOut">
              <a:rPr lang="nb-NO" smtClean="0"/>
              <a:pPr/>
              <a:t>21.03.2025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17A73E-69C6-6701-E627-97654DED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A140E7-2249-279B-02C5-82612EA8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C220-C8AF-C542-9857-AB15F51E642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762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CA06C4-A60B-0A2A-5C50-245B2084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200" b="0" i="0">
                <a:latin typeface="Montserrat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FB3805-F1C1-0C57-07CC-039453EF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500"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6052B8-ECAD-446E-A922-E3C0E366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3C9C-BC19-AE42-A445-81BDA3AE6784}" type="datetimeFigureOut">
              <a:rPr lang="nb-NO" smtClean="0"/>
              <a:t>21.03.2025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818267-E6E1-C01A-F1C8-362D90F9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63C6C9-FBF2-2C4F-66E7-498E4990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C220-C8AF-C542-9857-AB15F51E642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005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DA1B21-7835-B09E-09F9-4F190418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>
            <a:normAutofit/>
          </a:bodyPr>
          <a:lstStyle>
            <a:lvl1pPr>
              <a:defRPr sz="8200" b="0" i="0">
                <a:latin typeface="Montserrat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5943DF-C6D7-BBB4-B213-2A3498498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3500" b="0" i="0">
                <a:solidFill>
                  <a:schemeClr val="tx1">
                    <a:tint val="82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189918-3277-2F3E-D0D3-E9236CE8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02EF3C9C-BC19-AE42-A445-81BDA3AE6784}" type="datetimeFigureOut">
              <a:rPr lang="nb-NO" smtClean="0"/>
              <a:pPr/>
              <a:t>21.03.2025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CE9B11-69F9-3CF7-4F46-5526BF70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722E99-A217-198E-EBFC-EB446DDA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C220-C8AF-C542-9857-AB15F51E642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488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961595-5FD4-B62C-3AD0-D9C49082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200" b="0" i="0">
                <a:latin typeface="Montserrat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2A3328-B149-7630-7E25-48D1B5569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>
            <a:lvl1pPr>
              <a:defRPr sz="3500"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EA0F01-A68F-DAB2-28AB-E771278C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>
            <a:lvl1pPr>
              <a:defRPr sz="3500"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08A4EE-5438-0728-5EF1-20C60AA3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02EF3C9C-BC19-AE42-A445-81BDA3AE6784}" type="datetimeFigureOut">
              <a:rPr lang="nb-NO" smtClean="0"/>
              <a:pPr/>
              <a:t>21.03.2025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2E4D06-77BB-3740-BA0A-5FC87361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6E2BDD-00AB-9D4D-9E4D-1C492901A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E91C220-C8AF-C542-9857-AB15F51E64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48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27A870-AF3F-1965-C331-65D8A2D8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>
            <a:normAutofit/>
          </a:bodyPr>
          <a:lstStyle>
            <a:lvl1pPr>
              <a:defRPr sz="8200" b="0" i="0">
                <a:latin typeface="Montserrat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4F69F4-7F57-B846-8651-47C788239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>
            <a:normAutofit/>
          </a:bodyPr>
          <a:lstStyle>
            <a:lvl1pPr marL="0" indent="0">
              <a:buNone/>
              <a:defRPr sz="3500" b="0" i="0"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18177A7-6C3B-D813-E3E4-3065677F8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6D2054-0988-52C3-CC61-231B18445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>
            <a:normAutofit/>
          </a:bodyPr>
          <a:lstStyle>
            <a:lvl1pPr marL="0" indent="0">
              <a:buNone/>
              <a:defRPr sz="3500" b="0" i="0"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B032B16-7441-BC58-B693-E7F93883A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A49E27D-C86E-3C40-220E-E5952207D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3C9C-BC19-AE42-A445-81BDA3AE6784}" type="datetimeFigureOut">
              <a:rPr lang="nb-NO" smtClean="0"/>
              <a:t>21.03.2025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79F06F1-7EF5-1652-2968-CDF060DB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FF7DAD3-7F0A-1B03-7614-5F687231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E91C220-C8AF-C542-9857-AB15F51E64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16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035517-7544-4C21-269C-650EE322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200" b="0" i="0">
                <a:latin typeface="Montserrat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5F560F2-A0E7-12AF-38BC-225D9D48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02EF3C9C-BC19-AE42-A445-81BDA3AE6784}" type="datetimeFigureOut">
              <a:rPr lang="nb-NO" smtClean="0"/>
              <a:pPr/>
              <a:t>21.03.2025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FF0E5EE-E462-D397-0A45-5A0C30AA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A5D14E-826D-4297-A5A6-29D82816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E91C220-C8AF-C542-9857-AB15F51E64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109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2">
            <a:extLst>
              <a:ext uri="{FF2B5EF4-FFF2-40B4-BE49-F238E27FC236}">
                <a16:creationId xmlns:a16="http://schemas.microsoft.com/office/drawing/2014/main" id="{1C671EEE-58FA-C9FC-1AFA-D579E250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64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02EF3C9C-BC19-AE42-A445-81BDA3AE6784}" type="datetimeFigureOut">
              <a:rPr lang="nb-NO" smtClean="0"/>
              <a:pPr/>
              <a:t>21.03.2025</a:t>
            </a:fld>
            <a:endParaRPr lang="nb-NO" dirty="0"/>
          </a:p>
        </p:txBody>
      </p:sp>
      <p:sp>
        <p:nvSpPr>
          <p:cNvPr id="6" name="Plassholder for bunntekst 3">
            <a:extLst>
              <a:ext uri="{FF2B5EF4-FFF2-40B4-BE49-F238E27FC236}">
                <a16:creationId xmlns:a16="http://schemas.microsoft.com/office/drawing/2014/main" id="{9F9B11A6-F7CA-C44E-8BC4-CA5EF25E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4">
            <a:extLst>
              <a:ext uri="{FF2B5EF4-FFF2-40B4-BE49-F238E27FC236}">
                <a16:creationId xmlns:a16="http://schemas.microsoft.com/office/drawing/2014/main" id="{A371F398-B98A-0932-8A70-F15C199D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0"/>
            <a:ext cx="5486400" cy="730250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FE91C220-C8AF-C542-9857-AB15F51E642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176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302FCB6-FA9C-6EF1-B056-40781541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C24A81-2A6B-2AA2-7D34-515BE0F65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8E65A3-52DE-A24B-25CE-4DF507677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F3C9C-BC19-AE42-A445-81BDA3AE6784}" type="datetimeFigureOut">
              <a:rPr lang="nb-NO" smtClean="0"/>
              <a:t>21.03.2025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327EA1-A7ED-6B8C-4F72-FDEF0496D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E66B4F3-956A-9946-B0FB-C046E47F2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91C220-C8AF-C542-9857-AB15F51E642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03024A-D83C-C566-BCE6-3B0BDEC98B8F}"/>
              </a:ext>
            </a:extLst>
          </p:cNvPr>
          <p:cNvSpPr/>
          <p:nvPr userDrawn="1"/>
        </p:nvSpPr>
        <p:spPr>
          <a:xfrm>
            <a:off x="0" y="0"/>
            <a:ext cx="24434229" cy="13716000"/>
          </a:xfrm>
          <a:prstGeom prst="rect">
            <a:avLst/>
          </a:prstGeom>
          <a:solidFill>
            <a:srgbClr val="FCF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" descr="Bilde">
            <a:extLst>
              <a:ext uri="{FF2B5EF4-FFF2-40B4-BE49-F238E27FC236}">
                <a16:creationId xmlns:a16="http://schemas.microsoft.com/office/drawing/2014/main" id="{48CCCFE4-5709-A948-67B2-57AA0035DAD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" y="1869"/>
            <a:ext cx="24434228" cy="517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NFF_LOGO.png" descr="NFF_LOGO.png">
            <a:extLst>
              <a:ext uri="{FF2B5EF4-FFF2-40B4-BE49-F238E27FC236}">
                <a16:creationId xmlns:a16="http://schemas.microsoft.com/office/drawing/2014/main" id="{3455285F-8D9F-0D3A-13A2-429B68A330C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145375" y="11190425"/>
            <a:ext cx="1830703" cy="18445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010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5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9F772-36D5-288F-65A0-1ACF3BD47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BB6BD0E7-0AF5-8C57-84B2-0622697AF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7903" y="3174377"/>
            <a:ext cx="18288000" cy="6222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Malen er laget for at vi som presenterer noe fra Norsk Fosterhjemsforening har et verktøy som sikrer at vi fremstår enhetlig og litt mer proffe 😉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Liten oppskrift</a:t>
            </a:r>
            <a:r>
              <a:rPr lang="nb-NO" dirty="0"/>
              <a:t>:</a:t>
            </a:r>
          </a:p>
          <a:p>
            <a:pPr marL="514350" indent="-514350">
              <a:buAutoNum type="arabicPeriod"/>
            </a:pPr>
            <a:r>
              <a:rPr lang="nb-NO" dirty="0"/>
              <a:t>Klikk på «Visning» på toppmenyen i Power Point</a:t>
            </a:r>
          </a:p>
          <a:p>
            <a:pPr marL="514350" indent="-514350">
              <a:buAutoNum type="arabicPeriod"/>
            </a:pPr>
            <a:r>
              <a:rPr lang="nb-NO" dirty="0"/>
              <a:t>Sett visningen på «Normal»</a:t>
            </a:r>
          </a:p>
          <a:p>
            <a:pPr marL="514350" indent="-514350">
              <a:buAutoNum type="arabicPeriod"/>
            </a:pPr>
            <a:r>
              <a:rPr lang="nb-NO" dirty="0"/>
              <a:t>Du endrer lett utseende på hvert lysbilde ved å </a:t>
            </a:r>
            <a:r>
              <a:rPr lang="nb-NO" dirty="0" err="1"/>
              <a:t>høyreklikke</a:t>
            </a:r>
            <a:r>
              <a:rPr lang="nb-NO" dirty="0"/>
              <a:t> på de små lysbildene på venstre side og velger «Oppsett»</a:t>
            </a:r>
          </a:p>
          <a:p>
            <a:pPr marL="514350" indent="-514350">
              <a:buAutoNum type="arabicPeriod"/>
            </a:pPr>
            <a:r>
              <a:rPr lang="nb-NO" dirty="0"/>
              <a:t>Benytt gjerne egne bilder eller velg nye ved å klikke på «Sett inn» på toppmenyen i </a:t>
            </a:r>
            <a:r>
              <a:rPr lang="nb-NO" dirty="0" err="1"/>
              <a:t>Powerpoint</a:t>
            </a:r>
            <a:r>
              <a:rPr lang="nb-NO" dirty="0"/>
              <a:t>, velg «Bilder» og så «Stockbilder». Der kan søke på f.eks. «lek» eller «barn»</a:t>
            </a:r>
          </a:p>
          <a:p>
            <a:pPr marL="514350" indent="-514350">
              <a:buAutoNum type="arabicPeriod"/>
            </a:pPr>
            <a:r>
              <a:rPr lang="nb-NO" dirty="0"/>
              <a:t>LYKKE TIL – dette går bra 👍</a:t>
            </a:r>
          </a:p>
          <a:p>
            <a:pPr marL="514350" indent="-514350">
              <a:buAutoNum type="arabicPeriod"/>
            </a:pPr>
            <a:endParaRPr lang="nb-NO" dirty="0"/>
          </a:p>
          <a:p>
            <a:pPr marL="514350" indent="-514350">
              <a:buAutoNum type="arabicPeriod"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CB38C40-8DD6-8DA2-CA0E-E83EFDF4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03" y="1557165"/>
            <a:ext cx="21971005" cy="1386776"/>
          </a:xfrm>
        </p:spPr>
        <p:txBody>
          <a:bodyPr/>
          <a:lstStyle/>
          <a:p>
            <a:r>
              <a:rPr lang="nb-NO" dirty="0"/>
              <a:t>Velkommen til denne malen ❤️</a:t>
            </a:r>
          </a:p>
        </p:txBody>
      </p:sp>
    </p:spTree>
    <p:extLst>
      <p:ext uri="{BB962C8B-B14F-4D97-AF65-F5344CB8AC3E}">
        <p14:creationId xmlns:p14="http://schemas.microsoft.com/office/powerpoint/2010/main" val="25239602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">
            <a:extLst>
              <a:ext uri="{FF2B5EF4-FFF2-40B4-BE49-F238E27FC236}">
                <a16:creationId xmlns:a16="http://schemas.microsoft.com/office/drawing/2014/main" id="{1CD293E5-9E98-EE57-8876-5134C3D218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9074" y="5669570"/>
            <a:ext cx="21971006" cy="1386777"/>
          </a:xfrm>
          <a:prstGeom prst="rect">
            <a:avLst/>
          </a:prstGeom>
        </p:spPr>
        <p:txBody>
          <a:bodyPr/>
          <a:lstStyle>
            <a:lvl1pPr defTabSz="1755604">
              <a:defRPr sz="8200" b="0" spc="-199"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dirty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Tittel</a:t>
            </a:r>
          </a:p>
        </p:txBody>
      </p:sp>
      <p:sp>
        <p:nvSpPr>
          <p:cNvPr id="4" name="Ditt navn">
            <a:extLst>
              <a:ext uri="{FF2B5EF4-FFF2-40B4-BE49-F238E27FC236}">
                <a16:creationId xmlns:a16="http://schemas.microsoft.com/office/drawing/2014/main" id="{A4BAF60A-62FD-B941-40C4-AEA1A3800BBD}"/>
              </a:ext>
            </a:extLst>
          </p:cNvPr>
          <p:cNvSpPr txBox="1">
            <a:spLocks/>
          </p:cNvSpPr>
          <p:nvPr/>
        </p:nvSpPr>
        <p:spPr>
          <a:xfrm>
            <a:off x="1203921" y="7157945"/>
            <a:ext cx="21971002" cy="888485"/>
          </a:xfrm>
          <a:prstGeom prst="rect">
            <a:avLst/>
          </a:prstGeom>
        </p:spPr>
        <p:txBody>
          <a:bodyPr lIns="50800" tIns="50800" rIns="50800" bIns="50800"/>
          <a:lstStyle>
            <a:lvl1pPr marL="457200" indent="-457200" algn="l" defTabSz="1072869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 b="0" i="0" kern="1200" spc="-200">
                <a:solidFill>
                  <a:schemeClr val="tx1">
                    <a:lumMod val="50000"/>
                    <a:lumOff val="50000"/>
                  </a:schemeClr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Ditt navn</a:t>
            </a:r>
          </a:p>
        </p:txBody>
      </p:sp>
      <p:pic>
        <p:nvPicPr>
          <p:cNvPr id="5" name="NFF_LOGO.png" descr="NFF_LOGO.png">
            <a:extLst>
              <a:ext uri="{FF2B5EF4-FFF2-40B4-BE49-F238E27FC236}">
                <a16:creationId xmlns:a16="http://schemas.microsoft.com/office/drawing/2014/main" id="{6D94259A-A02A-BCE1-AD24-929A2755C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838" y="11361241"/>
            <a:ext cx="1820255" cy="1834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nnlimt film.png" descr="innlimt film.png">
            <a:extLst>
              <a:ext uri="{FF2B5EF4-FFF2-40B4-BE49-F238E27FC236}">
                <a16:creationId xmlns:a16="http://schemas.microsoft.com/office/drawing/2014/main" id="{DBA19FB1-5B59-9E58-AEA1-414A5CD6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575" y="-44745"/>
            <a:ext cx="14410742" cy="1380548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2D90112-61C2-B2AB-7111-2607AB6DBCA5}"/>
              </a:ext>
            </a:extLst>
          </p:cNvPr>
          <p:cNvSpPr/>
          <p:nvPr/>
        </p:nvSpPr>
        <p:spPr>
          <a:xfrm>
            <a:off x="-1" y="-44745"/>
            <a:ext cx="10199575" cy="1405712"/>
          </a:xfrm>
          <a:prstGeom prst="rect">
            <a:avLst/>
          </a:prstGeom>
          <a:solidFill>
            <a:srgbClr val="FCFA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4661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84A9F10E-678A-0F41-89D0-1CA376706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28600" indent="-228600" algn="l">
              <a:buSzPct val="100000"/>
              <a:buChar char="•"/>
              <a:defRPr sz="3500"/>
            </a:pPr>
            <a:r>
              <a:rPr lang="nb-NO" dirty="0"/>
              <a:t>Punkt 1</a:t>
            </a:r>
          </a:p>
          <a:p>
            <a:pPr marL="228600" indent="-228600" algn="l">
              <a:buSzPct val="100000"/>
              <a:buChar char="•"/>
              <a:defRPr sz="3500"/>
            </a:pPr>
            <a:r>
              <a:rPr lang="nb-NO" dirty="0"/>
              <a:t>Punkt 2 </a:t>
            </a:r>
          </a:p>
          <a:p>
            <a:pPr marL="228600" indent="-228600" algn="l">
              <a:buSzPct val="100000"/>
              <a:buChar char="•"/>
              <a:defRPr sz="3500"/>
            </a:pPr>
            <a:r>
              <a:rPr lang="nb-NO" dirty="0"/>
              <a:t>Punkt 3 </a:t>
            </a:r>
          </a:p>
          <a:p>
            <a:pPr marL="228600" indent="-228600" algn="l">
              <a:buSzPct val="100000"/>
              <a:buChar char="•"/>
              <a:defRPr sz="3500"/>
            </a:pPr>
            <a:r>
              <a:rPr lang="nb-NO" dirty="0"/>
              <a:t>Punkt 4</a:t>
            </a:r>
          </a:p>
          <a:p>
            <a:pPr marL="228600" indent="-228600" algn="l">
              <a:buSzPct val="100000"/>
              <a:buChar char="•"/>
              <a:defRPr sz="3500"/>
            </a:pPr>
            <a:r>
              <a:rPr lang="nb-NO" dirty="0"/>
              <a:t>Punkt 5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CAF3592-C43F-EBD1-C5EF-6E9D3ABC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9208612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5CA31060-9053-44A4-3F38-AD9C20C272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Ditt navn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9FE46E6-540A-FADC-1CF0-465403C5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meg! </a:t>
            </a:r>
          </a:p>
        </p:txBody>
      </p:sp>
    </p:spTree>
    <p:extLst>
      <p:ext uri="{BB962C8B-B14F-4D97-AF65-F5344CB8AC3E}">
        <p14:creationId xmlns:p14="http://schemas.microsoft.com/office/powerpoint/2010/main" val="11183371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">
            <a:extLst>
              <a:ext uri="{FF2B5EF4-FFF2-40B4-BE49-F238E27FC236}">
                <a16:creationId xmlns:a16="http://schemas.microsoft.com/office/drawing/2014/main" id="{117C4EB0-AF3B-538D-F810-A51C9242B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7903" y="5742480"/>
            <a:ext cx="18288000" cy="3311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5A06742-E300-3DC0-7E03-7B3D387D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03" y="4008535"/>
            <a:ext cx="21971005" cy="13867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10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394171"/>
      </p:ext>
    </p:extLst>
  </p:cSld>
  <p:clrMapOvr>
    <a:masterClrMapping/>
  </p:clrMapOvr>
</p:sld>
</file>

<file path=ppt/theme/theme1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smal-FK" id="{1A66FCB9-5472-074D-9C24-39F6C2AA3414}" vid="{F629121B-9BF6-1549-AAD6-6C7D4F258CAB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6F83EA433FA446894EF72E4B4D6432" ma:contentTypeVersion="20" ma:contentTypeDescription="Opprett et nytt dokument." ma:contentTypeScope="" ma:versionID="5c2932b38173fba11b18425f33a6aedb">
  <xsd:schema xmlns:xsd="http://www.w3.org/2001/XMLSchema" xmlns:xs="http://www.w3.org/2001/XMLSchema" xmlns:p="http://schemas.microsoft.com/office/2006/metadata/properties" xmlns:ns2="03b1ce42-9d93-4dee-87db-cddd7a532754" xmlns:ns3="a236ad03-2ad6-437f-80b4-8d6594590e6a" targetNamespace="http://schemas.microsoft.com/office/2006/metadata/properties" ma:root="true" ma:fieldsID="5110700d4cd7004cc1332d53338a876f" ns2:_="" ns3:_="">
    <xsd:import namespace="03b1ce42-9d93-4dee-87db-cddd7a532754"/>
    <xsd:import namespace="a236ad03-2ad6-437f-80b4-8d6594590e6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1ce42-9d93-4dee-87db-cddd7a5327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28aa95a0-369b-4892-b0e1-e1b754ee8ebe}" ma:internalName="TaxCatchAll" ma:showField="CatchAllData" ma:web="03b1ce42-9d93-4dee-87db-cddd7a5327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6ad03-2ad6-437f-80b4-8d6594590e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0aaac1ef-95be-49b1-b63c-10a2497be6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b1ce42-9d93-4dee-87db-cddd7a532754" xsi:nil="true"/>
    <lcf76f155ced4ddcb4097134ff3c332f xmlns="a236ad03-2ad6-437f-80b4-8d6594590e6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BD1C6C-09B0-41B8-BC31-6BA10C57B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b1ce42-9d93-4dee-87db-cddd7a532754"/>
    <ds:schemaRef ds:uri="a236ad03-2ad6-437f-80b4-8d6594590e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61E07E-309E-437D-8D01-E1BFB549851D}">
  <ds:schemaRefs>
    <ds:schemaRef ds:uri="http://schemas.microsoft.com/office/2006/metadata/properties"/>
    <ds:schemaRef ds:uri="http://schemas.microsoft.com/office/infopath/2007/PartnerControls"/>
    <ds:schemaRef ds:uri="03b1ce42-9d93-4dee-87db-cddd7a532754"/>
    <ds:schemaRef ds:uri="a236ad03-2ad6-437f-80b4-8d6594590e6a"/>
  </ds:schemaRefs>
</ds:datastoreItem>
</file>

<file path=customXml/itemProps3.xml><?xml version="1.0" encoding="utf-8"?>
<ds:datastoreItem xmlns:ds="http://schemas.openxmlformats.org/officeDocument/2006/customXml" ds:itemID="{68D2AD99-18EC-4104-92BE-683E8E9CF8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Presentasjonsmal-FK</Template>
  <TotalTime>12</TotalTime>
  <Words>143</Words>
  <Application>Microsoft Office PowerPoint</Application>
  <PresentationFormat>Egendefinert</PresentationFormat>
  <Paragraphs>20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Montserrat</vt:lpstr>
      <vt:lpstr>Montserrat-Regular</vt:lpstr>
      <vt:lpstr>1_Egendefinert utforming</vt:lpstr>
      <vt:lpstr>Velkommen til denne malen ❤️</vt:lpstr>
      <vt:lpstr>Tittel</vt:lpstr>
      <vt:lpstr>Tittel</vt:lpstr>
      <vt:lpstr>Takk for meg! 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Linda Bjoland-Lund</dc:creator>
  <cp:keywords/>
  <dc:description/>
  <cp:lastModifiedBy>Linda Bjoland-Lund</cp:lastModifiedBy>
  <cp:revision>1</cp:revision>
  <dcterms:created xsi:type="dcterms:W3CDTF">2025-03-21T08:40:24Z</dcterms:created>
  <dcterms:modified xsi:type="dcterms:W3CDTF">2025-03-21T08:53:13Z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0x010100FE6F83EA433FA446894EF72E4B4D6432</vt:lpwstr>
  </property>
</Properties>
</file>