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5" r:id="rId5"/>
    <p:sldId id="282" r:id="rId6"/>
  </p:sldIdLst>
  <p:sldSz cx="9144000" cy="6858000" type="screen4x3"/>
  <p:notesSz cx="6799263" cy="99298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02A79F-F69C-4122-A567-965D9E202677}" v="26" dt="2019-11-01T13:19:47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90870" autoAdjust="0"/>
  </p:normalViewPr>
  <p:slideViewPr>
    <p:cSldViewPr>
      <p:cViewPr varScale="1">
        <p:scale>
          <a:sx n="67" d="100"/>
          <a:sy n="67" d="100"/>
        </p:scale>
        <p:origin x="10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e Granaas" userId="3f31c3f8-b954-4458-890d-52d26af3aa9f" providerId="ADAL" clId="{0C02A79F-F69C-4122-A567-965D9E202677}"/>
    <pc:docChg chg="undo custSel mod addSld delSld modSld sldOrd delMainMaster">
      <pc:chgData name="Tone Granaas" userId="3f31c3f8-b954-4458-890d-52d26af3aa9f" providerId="ADAL" clId="{0C02A79F-F69C-4122-A567-965D9E202677}" dt="2019-11-01T13:19:58.320" v="48" actId="20577"/>
      <pc:docMkLst>
        <pc:docMk/>
      </pc:docMkLst>
      <pc:sldChg chg="addSp delSp modSp add">
        <pc:chgData name="Tone Granaas" userId="3f31c3f8-b954-4458-890d-52d26af3aa9f" providerId="ADAL" clId="{0C02A79F-F69C-4122-A567-965D9E202677}" dt="2019-11-01T13:14:54.846" v="9"/>
        <pc:sldMkLst>
          <pc:docMk/>
          <pc:sldMk cId="1981564354" sldId="284"/>
        </pc:sldMkLst>
        <pc:picChg chg="add mod">
          <ac:chgData name="Tone Granaas" userId="3f31c3f8-b954-4458-890d-52d26af3aa9f" providerId="ADAL" clId="{0C02A79F-F69C-4122-A567-965D9E202677}" dt="2019-11-01T13:12:30.260" v="7" actId="14100"/>
          <ac:picMkLst>
            <pc:docMk/>
            <pc:sldMk cId="1981564354" sldId="284"/>
            <ac:picMk id="4" creationId="{4D4B6402-B7F6-43AC-937A-D92B0C8821DB}"/>
          </ac:picMkLst>
        </pc:picChg>
        <pc:picChg chg="del">
          <ac:chgData name="Tone Granaas" userId="3f31c3f8-b954-4458-890d-52d26af3aa9f" providerId="ADAL" clId="{0C02A79F-F69C-4122-A567-965D9E202677}" dt="2019-11-01T13:14:54.846" v="9"/>
          <ac:picMkLst>
            <pc:docMk/>
            <pc:sldMk cId="1981564354" sldId="284"/>
            <ac:picMk id="5" creationId="{F1CD4444-C0FF-4188-9CB1-3E0C7B2F2B2B}"/>
          </ac:picMkLst>
        </pc:picChg>
      </pc:sldChg>
      <pc:sldChg chg="addSp delSp modSp add mod ord setBg modClrScheme chgLayout">
        <pc:chgData name="Tone Granaas" userId="3f31c3f8-b954-4458-890d-52d26af3aa9f" providerId="ADAL" clId="{0C02A79F-F69C-4122-A567-965D9E202677}" dt="2019-11-01T13:19:58.320" v="48" actId="20577"/>
        <pc:sldMkLst>
          <pc:docMk/>
          <pc:sldMk cId="1609578208" sldId="285"/>
        </pc:sldMkLst>
        <pc:spChg chg="mod">
          <ac:chgData name="Tone Granaas" userId="3f31c3f8-b954-4458-890d-52d26af3aa9f" providerId="ADAL" clId="{0C02A79F-F69C-4122-A567-965D9E202677}" dt="2019-11-01T13:19:58.320" v="48" actId="20577"/>
          <ac:spMkLst>
            <pc:docMk/>
            <pc:sldMk cId="1609578208" sldId="285"/>
            <ac:spMk id="2" creationId="{00DE510E-555B-4702-A223-D6AA7771B626}"/>
          </ac:spMkLst>
        </pc:spChg>
        <pc:spChg chg="del">
          <ac:chgData name="Tone Granaas" userId="3f31c3f8-b954-4458-890d-52d26af3aa9f" providerId="ADAL" clId="{0C02A79F-F69C-4122-A567-965D9E202677}" dt="2019-11-01T13:18:57.552" v="27" actId="478"/>
          <ac:spMkLst>
            <pc:docMk/>
            <pc:sldMk cId="1609578208" sldId="285"/>
            <ac:spMk id="3" creationId="{5BD45810-DBD2-4FF2-8768-F0FE00660C62}"/>
          </ac:spMkLst>
        </pc:spChg>
        <pc:spChg chg="add del mod">
          <ac:chgData name="Tone Granaas" userId="3f31c3f8-b954-4458-890d-52d26af3aa9f" providerId="ADAL" clId="{0C02A79F-F69C-4122-A567-965D9E202677}" dt="2019-11-01T13:19:27.100" v="32" actId="26606"/>
          <ac:spMkLst>
            <pc:docMk/>
            <pc:sldMk cId="1609578208" sldId="285"/>
            <ac:spMk id="10" creationId="{F7597D95-0244-423B-9B56-001EA5DB4A9C}"/>
          </ac:spMkLst>
        </pc:spChg>
        <pc:picChg chg="add del">
          <ac:chgData name="Tone Granaas" userId="3f31c3f8-b954-4458-890d-52d26af3aa9f" providerId="ADAL" clId="{0C02A79F-F69C-4122-A567-965D9E202677}" dt="2019-11-01T13:16:17.491" v="13"/>
          <ac:picMkLst>
            <pc:docMk/>
            <pc:sldMk cId="1609578208" sldId="285"/>
            <ac:picMk id="4" creationId="{DD0DFC28-725E-4357-9594-263A2FCEE759}"/>
          </ac:picMkLst>
        </pc:picChg>
        <pc:picChg chg="add mod">
          <ac:chgData name="Tone Granaas" userId="3f31c3f8-b954-4458-890d-52d26af3aa9f" providerId="ADAL" clId="{0C02A79F-F69C-4122-A567-965D9E202677}" dt="2019-11-01T13:19:27.100" v="32" actId="26606"/>
          <ac:picMkLst>
            <pc:docMk/>
            <pc:sldMk cId="1609578208" sldId="285"/>
            <ac:picMk id="5" creationId="{F8FCC9F5-C148-4AD4-9123-FCEE1552688A}"/>
          </ac:picMkLst>
        </pc:picChg>
      </pc:sldChg>
      <pc:sldChg chg="modSp add del">
        <pc:chgData name="Tone Granaas" userId="3f31c3f8-b954-4458-890d-52d26af3aa9f" providerId="ADAL" clId="{0C02A79F-F69C-4122-A567-965D9E202677}" dt="2019-11-01T13:16:48.060" v="16" actId="2696"/>
        <pc:sldMkLst>
          <pc:docMk/>
          <pc:sldMk cId="433452611" sldId="371"/>
        </pc:sldMkLst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7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8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9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0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1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2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3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4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5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6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8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19" creationId="{00000000-0000-0000-0000-000000000000}"/>
          </ac:spMkLst>
        </pc:spChg>
        <pc:spChg chg="mod">
          <ac:chgData name="Tone Granaas" userId="3f31c3f8-b954-4458-890d-52d26af3aa9f" providerId="ADAL" clId="{0C02A79F-F69C-4122-A567-965D9E202677}" dt="2019-11-01T13:16:42.090" v="15" actId="14100"/>
          <ac:spMkLst>
            <pc:docMk/>
            <pc:sldMk cId="433452611" sldId="371"/>
            <ac:spMk id="21" creationId="{3BA7A057-02A0-46F3-ACBE-5D4E2C68197E}"/>
          </ac:spMkLst>
        </pc:spChg>
        <pc:picChg chg="mod">
          <ac:chgData name="Tone Granaas" userId="3f31c3f8-b954-4458-890d-52d26af3aa9f" providerId="ADAL" clId="{0C02A79F-F69C-4122-A567-965D9E202677}" dt="2019-11-01T13:16:42.090" v="15" actId="14100"/>
          <ac:picMkLst>
            <pc:docMk/>
            <pc:sldMk cId="433452611" sldId="371"/>
            <ac:picMk id="17" creationId="{6F688AA4-BB11-4106-8C03-A45AC91C7492}"/>
          </ac:picMkLst>
        </pc:picChg>
      </pc:sldChg>
      <pc:sldMasterChg chg="del delSldLayout">
        <pc:chgData name="Tone Granaas" userId="3f31c3f8-b954-4458-890d-52d26af3aa9f" providerId="ADAL" clId="{0C02A79F-F69C-4122-A567-965D9E202677}" dt="2019-11-01T13:16:48.060" v="16" actId="2696"/>
        <pc:sldMasterMkLst>
          <pc:docMk/>
          <pc:sldMasterMk cId="38119794" sldId="2147483660"/>
        </pc:sldMasterMkLst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2405983421" sldId="2147483661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3493545171" sldId="2147483662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1044523440" sldId="2147483663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2449279824" sldId="2147483664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1204256483" sldId="2147483665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1999938947" sldId="2147483666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431885344" sldId="2147483667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2883594852" sldId="2147483668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2232664626" sldId="2147483669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3422692146" sldId="2147483670"/>
          </pc:sldLayoutMkLst>
        </pc:sldLayoutChg>
        <pc:sldLayoutChg chg="del">
          <pc:chgData name="Tone Granaas" userId="3f31c3f8-b954-4458-890d-52d26af3aa9f" providerId="ADAL" clId="{0C02A79F-F69C-4122-A567-965D9E202677}" dt="2019-11-01T13:16:48.060" v="16" actId="2696"/>
          <pc:sldLayoutMkLst>
            <pc:docMk/>
            <pc:sldMasterMk cId="38119794" sldId="2147483660"/>
            <pc:sldLayoutMk cId="2464855850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6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9" y="4716661"/>
            <a:ext cx="4986126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/>
              <a:t>Klikk for å redigere tekststiler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6" y="943332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B410DC-BFE4-4B32-BDA2-5D83FBAC5C63}" type="slidenum">
              <a:rPr lang="nn-NO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AC1A-9B73-4A58-B68D-40D60857D010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58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A1228-500D-4C11-9ED4-4AFA322956E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33C41-2309-424F-A98C-607560E7B90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CFE56-D7A1-47E2-B6D2-91C8FEDF577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FA7F-5F3D-49B5-94C8-D2287D1E236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20EAC-F812-45EB-ACEE-5EB3DD8684A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7A6BE-DE99-43BF-A21D-C265763BFFF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8B2D-AEC5-4896-BE73-F72BCC87DFE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DFD50-C68C-4078-AB26-BF302F9500F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9CB48-E798-4B8B-BF3B-3BB3E495A9E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CA06D-827E-4757-A28C-9141279FCBE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60DDB-9232-433C-9D11-10A6A93A88A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A67B23-91FB-422D-81DF-5156C48C5849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DE510E-555B-4702-A223-D6AA7771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548680"/>
            <a:ext cx="7772400" cy="1143000"/>
          </a:xfrm>
        </p:spPr>
        <p:txBody>
          <a:bodyPr/>
          <a:lstStyle/>
          <a:p>
            <a:r>
              <a:rPr lang="nb-NO" dirty="0"/>
              <a:t>Rubrikk</a:t>
            </a:r>
          </a:p>
        </p:txBody>
      </p:sp>
      <p:pic>
        <p:nvPicPr>
          <p:cNvPr id="4" name="Bilde 3" descr="Et bilde som inneholder rom, tegning&#10;&#10;Automatisk generert beskrivelse">
            <a:extLst>
              <a:ext uri="{FF2B5EF4-FFF2-40B4-BE49-F238E27FC236}">
                <a16:creationId xmlns:a16="http://schemas.microsoft.com/office/drawing/2014/main" id="{01FFE74B-02A0-47F0-9094-1D07311AE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616" y="1844824"/>
            <a:ext cx="3528767" cy="352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7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/>
          <p:cNvCxnSpPr/>
          <p:nvPr/>
        </p:nvCxnSpPr>
        <p:spPr>
          <a:xfrm>
            <a:off x="1691680" y="6381328"/>
            <a:ext cx="5609441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443262" y="228546"/>
            <a:ext cx="7772400" cy="1143000"/>
          </a:xfrm>
        </p:spPr>
        <p:txBody>
          <a:bodyPr/>
          <a:lstStyle/>
          <a:p>
            <a:r>
              <a:rPr lang="nb-NO" dirty="0"/>
              <a:t>Rubrikk</a:t>
            </a:r>
          </a:p>
        </p:txBody>
      </p:sp>
      <p:sp>
        <p:nvSpPr>
          <p:cNvPr id="9" name="Tittel 8"/>
          <p:cNvSpPr txBox="1">
            <a:spLocks/>
          </p:cNvSpPr>
          <p:nvPr/>
        </p:nvSpPr>
        <p:spPr bwMode="auto">
          <a:xfrm>
            <a:off x="1475656" y="6453336"/>
            <a:ext cx="64807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nb-NO" sz="1800" kern="0" dirty="0">
                <a:solidFill>
                  <a:schemeClr val="tx2"/>
                </a:solidFill>
              </a:rPr>
              <a:t>Eksempel på tekst her: Fosterhjemskonferansen 2020</a:t>
            </a:r>
          </a:p>
        </p:txBody>
      </p:sp>
      <p:pic>
        <p:nvPicPr>
          <p:cNvPr id="12" name="Plassholder for innhold 11" descr="Et bilde som inneholder rom, tegning&#10;&#10;Automatisk generert beskrivelse">
            <a:extLst>
              <a:ext uri="{FF2B5EF4-FFF2-40B4-BE49-F238E27FC236}">
                <a16:creationId xmlns:a16="http://schemas.microsoft.com/office/drawing/2014/main" id="{2A8E1940-851C-45B1-929C-31FE8D37A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562" y="228546"/>
            <a:ext cx="887951" cy="887951"/>
          </a:xfrm>
        </p:spPr>
      </p:pic>
    </p:spTree>
    <p:extLst>
      <p:ext uri="{BB962C8B-B14F-4D97-AF65-F5344CB8AC3E}">
        <p14:creationId xmlns:p14="http://schemas.microsoft.com/office/powerpoint/2010/main" val="3254429921"/>
      </p:ext>
    </p:extLst>
  </p:cSld>
  <p:clrMapOvr>
    <a:masterClrMapping/>
  </p:clrMapOvr>
</p:sld>
</file>

<file path=ppt/theme/theme1.xml><?xml version="1.0" encoding="utf-8"?>
<a:theme xmlns:a="http://schemas.openxmlformats.org/drawingml/2006/main" name="Coaching spørsmål Fylkesledersaml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6F83EA433FA446894EF72E4B4D6432" ma:contentTypeVersion="12" ma:contentTypeDescription="Opprett et nytt dokument." ma:contentTypeScope="" ma:versionID="cbf2535bae56f6ce90c40052cbac9638">
  <xsd:schema xmlns:xsd="http://www.w3.org/2001/XMLSchema" xmlns:xs="http://www.w3.org/2001/XMLSchema" xmlns:p="http://schemas.microsoft.com/office/2006/metadata/properties" xmlns:ns2="03b1ce42-9d93-4dee-87db-cddd7a532754" xmlns:ns3="a236ad03-2ad6-437f-80b4-8d6594590e6a" targetNamespace="http://schemas.microsoft.com/office/2006/metadata/properties" ma:root="true" ma:fieldsID="581bd95d28a99a5b7dfca66d10c731b2" ns2:_="" ns3:_="">
    <xsd:import namespace="03b1ce42-9d93-4dee-87db-cddd7a532754"/>
    <xsd:import namespace="a236ad03-2ad6-437f-80b4-8d6594590e6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1ce42-9d93-4dee-87db-cddd7a5327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ist delt etter bruk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ist delt etter klokkeslett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6ad03-2ad6-437f-80b4-8d6594590e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986005-F2A3-447A-9B52-099C248252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b1ce42-9d93-4dee-87db-cddd7a532754"/>
    <ds:schemaRef ds:uri="a236ad03-2ad6-437f-80b4-8d6594590e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E972CA-5985-4DEC-B557-C863B64BC43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03b1ce42-9d93-4dee-87db-cddd7a53275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236ad03-2ad6-437f-80b4-8d6594590e6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B268383-4B31-4C12-8C4F-D8A51C771B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Coaching spørsmål Fylkesledersamling</Template>
  <TotalTime>661</TotalTime>
  <Words>10</Words>
  <Application>Microsoft Office PowerPoint</Application>
  <PresentationFormat>Skjermfremvisning 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Coaching spørsmål Fylkesledersamling</vt:lpstr>
      <vt:lpstr>Rubrikk</vt:lpstr>
      <vt:lpstr>Rubrikk</vt:lpstr>
    </vt:vector>
  </TitlesOfParts>
  <Company>Norsk Revmatikerforbund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NRF rammebudsjett 2016 - 2018</dc:title>
  <dc:creator>Tone Graanas</dc:creator>
  <cp:lastModifiedBy>Sandra Szymanska</cp:lastModifiedBy>
  <cp:revision>63</cp:revision>
  <cp:lastPrinted>2019-10-24T08:06:54Z</cp:lastPrinted>
  <dcterms:created xsi:type="dcterms:W3CDTF">2015-09-05T07:59:17Z</dcterms:created>
  <dcterms:modified xsi:type="dcterms:W3CDTF">2019-11-21T10:02:46Z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0x010100FE6F83EA433FA446894EF72E4B4D6432</vt:lpwstr>
  </property>
</Properties>
</file>