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sldIdLst>
    <p:sldId id="258" r:id="rId5"/>
    <p:sldId id="259" r:id="rId6"/>
    <p:sldId id="260" r:id="rId7"/>
    <p:sldId id="261" r:id="rId8"/>
  </p:sldIdLst>
  <p:sldSz cx="9144000" cy="6858000" type="screen4x3"/>
  <p:notesSz cx="6799263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1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5916" autoAdjust="0"/>
    <p:restoredTop sz="94660"/>
  </p:normalViewPr>
  <p:slideViewPr>
    <p:cSldViewPr>
      <p:cViewPr varScale="1">
        <p:scale>
          <a:sx n="69" d="100"/>
          <a:sy n="69" d="100"/>
        </p:scale>
        <p:origin x="45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7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799263" cy="9929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998" tIns="45999" rIns="91998" bIns="4599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b-NO" alt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49" tIns="47085" rIns="90549" bIns="4708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nb-NO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49" tIns="47085" rIns="90549" bIns="470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nb-NO" altLang="fr-FR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919163" y="744538"/>
            <a:ext cx="4960937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8050" y="4714875"/>
            <a:ext cx="49815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49" tIns="47085" rIns="90549" bIns="47085" numCol="1" anchor="t" anchorCtr="0" compatLnSpc="1">
            <a:prstTxWarp prst="textNoShape">
              <a:avLst/>
            </a:prstTxWarp>
          </a:bodyPr>
          <a:lstStyle/>
          <a:p>
            <a:pPr lvl="0"/>
            <a:endParaRPr lang="nb-NO" altLang="fr-FR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49" tIns="47085" rIns="90549" bIns="47085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nb-NO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49" tIns="47085" rIns="90549" bIns="470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7441A60-606D-4920-825E-EFCD45733A0C}" type="slidenum">
              <a:rPr lang="nb-NO" altLang="fr-FR"/>
              <a:pPr>
                <a:defRPr/>
              </a:pPr>
              <a:t>‹#›</a:t>
            </a:fld>
            <a:endParaRPr lang="nb-NO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29939" indent="-229994" defTabSz="4520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89928" indent="-229994" defTabSz="4520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49917" indent="-229994" defTabSz="4520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909906" indent="-229994" defTabSz="45200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316" algn="l"/>
                <a:tab pos="1456632" algn="l"/>
                <a:tab pos="2184947" algn="l"/>
                <a:tab pos="29132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DD966B82-9CCC-41F1-9F5D-1D844C06A9D1}" type="slidenum">
              <a:rPr lang="nb-NO" altLang="fr-FR" smtClean="0"/>
              <a:pPr eaLnBrk="1" hangingPunct="1">
                <a:spcBef>
                  <a:spcPct val="0"/>
                </a:spcBef>
                <a:defRPr/>
              </a:pPr>
              <a:t>1</a:t>
            </a:fld>
            <a:endParaRPr lang="nb-NO" altLang="fr-FR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1016000" y="744538"/>
            <a:ext cx="4768850" cy="3721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998" tIns="45999" rIns="91998" bIns="4599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b-NO" altLang="fr-FR"/>
          </a:p>
        </p:txBody>
      </p:sp>
      <p:sp>
        <p:nvSpPr>
          <p:cNvPr id="4100" name="Rectangle 2"/>
          <p:cNvSpPr>
            <a:spLocks noChangeArrowheads="1"/>
          </p:cNvSpPr>
          <p:nvPr>
            <p:ph type="body"/>
          </p:nvPr>
        </p:nvSpPr>
        <p:spPr>
          <a:xfrm>
            <a:off x="908050" y="4714875"/>
            <a:ext cx="4983163" cy="45640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 altLang="fr-F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407529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010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067550" y="1204913"/>
            <a:ext cx="1693863" cy="4976812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981200" y="1204913"/>
            <a:ext cx="4933950" cy="497681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8035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1617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0241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981200" y="2438400"/>
            <a:ext cx="3313113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446713" y="2438400"/>
            <a:ext cx="33147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0773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08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10623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3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9781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0963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40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8263"/>
            <a:ext cx="1803400" cy="153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204913"/>
            <a:ext cx="563721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Klikk for å redigere titteltekstformatet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0" y="6858000"/>
            <a:ext cx="5334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b-NO" altLang="fr-FR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2438400"/>
            <a:ext cx="678021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Klikk for å redigere formatet på disposisjonsteksten</a:t>
            </a:r>
          </a:p>
          <a:p>
            <a:pPr lvl="1"/>
            <a:r>
              <a:rPr lang="en-GB" altLang="fr-FR"/>
              <a:t>Andre disposisjonsnivå</a:t>
            </a:r>
          </a:p>
          <a:p>
            <a:pPr lvl="2"/>
            <a:r>
              <a:rPr lang="en-GB" altLang="fr-FR"/>
              <a:t>Tredje disposisjonsnivå</a:t>
            </a:r>
          </a:p>
          <a:p>
            <a:pPr lvl="3"/>
            <a:r>
              <a:rPr lang="en-GB" altLang="fr-FR"/>
              <a:t>Fjerde disposisjonsnivå</a:t>
            </a:r>
          </a:p>
          <a:p>
            <a:pPr lvl="4"/>
            <a:r>
              <a:rPr lang="en-GB" altLang="fr-FR"/>
              <a:t>Femte disposisjonsnivå</a:t>
            </a:r>
          </a:p>
          <a:p>
            <a:pPr lvl="4"/>
            <a:r>
              <a:rPr lang="en-GB" altLang="fr-FR"/>
              <a:t>Sjette disposisjonsnivå</a:t>
            </a:r>
          </a:p>
          <a:p>
            <a:pPr lvl="4"/>
            <a:r>
              <a:rPr lang="en-GB" altLang="fr-FR"/>
              <a:t>Sjuende disposisjonsnivå</a:t>
            </a:r>
          </a:p>
          <a:p>
            <a:pPr lvl="4"/>
            <a:r>
              <a:rPr lang="en-GB" altLang="fr-FR"/>
              <a:t>Åttende disposisjonsnivå</a:t>
            </a:r>
          </a:p>
          <a:p>
            <a:pPr lvl="4"/>
            <a:r>
              <a:rPr lang="en-GB" altLang="fr-FR"/>
              <a:t>Niende disposisjonsnivå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216025"/>
            <a:ext cx="5638800" cy="1160463"/>
          </a:xfrm>
        </p:spPr>
        <p:txBody>
          <a:bodyPr anchor="ctr"/>
          <a:lstStyle/>
          <a:p>
            <a:pPr eaLnBrk="1" hangingPunct="1"/>
            <a:r>
              <a:rPr lang="nb-NO" altLang="fr-FR"/>
              <a:t>Ledersamling 24.09.2016</a:t>
            </a:r>
            <a:br>
              <a:rPr lang="nb-NO" altLang="fr-FR" sz="1200" b="0"/>
            </a:br>
            <a:r>
              <a:rPr lang="nb-NO" altLang="fr-FR" sz="1200" b="0"/>
              <a:t>v/Generalsekretær Tove M S Wahlstrøm</a:t>
            </a:r>
            <a:endParaRPr lang="nb-NO" altLang="fr-FR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438400"/>
            <a:ext cx="6781800" cy="3827463"/>
          </a:xfrm>
        </p:spPr>
        <p:txBody>
          <a:bodyPr/>
          <a:lstStyle/>
          <a:p>
            <a:pPr eaLnBrk="1" hangingPunct="1">
              <a:defRPr/>
            </a:pPr>
            <a:r>
              <a:rPr lang="nb-NO" altLang="fr-FR" b="1" dirty="0"/>
              <a:t> </a:t>
            </a:r>
            <a:r>
              <a:rPr lang="nb-NO" altLang="fr-FR" sz="1600" dirty="0"/>
              <a:t>Fylkeslederrollen </a:t>
            </a:r>
          </a:p>
          <a:p>
            <a:pPr eaLnBrk="1" hangingPunct="1">
              <a:defRPr/>
            </a:pPr>
            <a:r>
              <a:rPr lang="nb-NO" altLang="fr-FR" sz="1600" b="1" dirty="0"/>
              <a:t>Motivasjon og inspirasjon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«Motivasjon varer ikke evig – men det gjør heller ikke en dusj. Derfor er det anbefalt å gjøre det daglig».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Motivasjon dreier seg kort fortalt om å fremprovosere en handling om å gjøre noe vi burde gjøre, men som vi kanskje ikke har så lyst til.  I alle fall ikke tilstrekkelig lyst til å gjøre uten å manne seg opp. Motivasjon er en kraft der man dyttes eller trekkes i gang og holder oss i gang.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Vi trenger derfor en grunn til å gjøre det – eksterne eller interne grunner. Man må derfor finne et motiv til å gjøre det man burde gjort, men ikke har lyst til, slik at man kommer i gang og gjør det.</a:t>
            </a:r>
            <a:endParaRPr lang="nb-NO" alt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fr-FR" sz="2800"/>
              <a:t>Ledersamling 24.09.2019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>
          <a:xfrm>
            <a:off x="1979613" y="2492375"/>
            <a:ext cx="6780212" cy="374332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nb-NO" altLang="fr-FR" sz="1600" dirty="0"/>
              <a:t>Fylkeslederrollen forts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Siden motivasjon er noe du fremprovoserer, er den veldig sårbar for påvirkning fra omgivelsene og egne følelser.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Motivasjon er veldig sårbart for motstand og trenger påfyll.  Derfor må du motiveres igjen og igjen og om igjen – evig kamp.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fr-FR" sz="2800"/>
              <a:t>Ledersamling 24.09.2019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>
          <a:xfrm>
            <a:off x="1979613" y="2349500"/>
            <a:ext cx="6780212" cy="374332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nb-NO" altLang="fr-FR" sz="1600" dirty="0"/>
              <a:t>Fylkeslederrollen </a:t>
            </a:r>
          </a:p>
          <a:p>
            <a:pPr marL="0" indent="0" eaLnBrk="1" hangingPunct="1">
              <a:defRPr/>
            </a:pPr>
            <a:r>
              <a:rPr lang="nb-NO" altLang="fr-FR" sz="1600" b="1" dirty="0"/>
              <a:t>Inspirasjon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Wenche Foss sa: Jeg er født til å glede andre.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Når du er inspirert har du en indre driv som får deg i gang og holder deg i gang. Det er på mange måter en flamme som brenner inne i deg og gir deg energi. Den trenger ingen ytre mål, krav, belønning etc. når du er inspirert. Du gjør det fordi du brenner for å gjøre det.  Du synes det er gøy, lystbetont, interessant, altoppslukende.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Når du er skikkelig inspirert fyker timene av gårde: «Er klokken blitt så mye allerede?»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Inspirasjon er sterkt knyttet til det å ha lidenskap, entusiasme og engasjement for det du holder på med.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Når du er inspirert har det du gjør en mening som er i tråd med dine verdier.</a:t>
            </a:r>
          </a:p>
          <a:p>
            <a:pPr marL="457200" indent="-457200" eaLnBrk="1" hangingPunct="1">
              <a:defRPr/>
            </a:pPr>
            <a:r>
              <a:rPr lang="nb-NO" altLang="fr-FR" sz="2400" b="1" dirty="0"/>
              <a:t> </a:t>
            </a:r>
            <a:endParaRPr lang="nb-NO" altLang="fr-FR" sz="2400" dirty="0"/>
          </a:p>
          <a:p>
            <a:pPr marL="457200" indent="-457200" eaLnBrk="1" hangingPunct="1">
              <a:defRPr/>
            </a:pPr>
            <a:endParaRPr lang="nb-NO" altLang="fr-F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fr-FR" sz="2800"/>
              <a:t>Ledersamling 24.09.2019</a:t>
            </a: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nb-NO" altLang="fr-FR" sz="1600" dirty="0"/>
              <a:t>Fylkeslederrollen forts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Motivasjon er en tråbil mens inspirasjon er en sportsbil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Motivasjon finner man kanskje ved å fokusere på målet, men inspirasjon finner man ved å legge fokus på reisen.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Man kan være motivert til å bli verdensmester på ski, men det er inspirasjonen og gleden ved å trene mye, som kommer til å ta deg dit.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Det er ikke slik at inspirasjon er bra og motivasjon er dårlig.  Begge er viktig.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b-NO" altLang="fr-FR" sz="1600" dirty="0"/>
              <a:t>Motiverte mennesker får jobben gjort, men inspirerte mennesker forandrer verden.</a:t>
            </a:r>
          </a:p>
          <a:p>
            <a:pPr eaLnBrk="1" hangingPunct="1">
              <a:defRPr/>
            </a:pPr>
            <a:r>
              <a:rPr lang="nb-NO" altLang="fr-FR" sz="2400" b="1" dirty="0"/>
              <a:t> </a:t>
            </a:r>
            <a:endParaRPr lang="nb-NO" altLang="fr-FR" sz="2400" dirty="0"/>
          </a:p>
          <a:p>
            <a:pPr eaLnBrk="1" hangingPunct="1">
              <a:defRPr/>
            </a:pPr>
            <a:r>
              <a:rPr lang="nb-NO" altLang="fr-FR" sz="2400" b="1" dirty="0"/>
              <a:t> </a:t>
            </a:r>
            <a:endParaRPr lang="nb-NO" altLang="fr-FR" sz="2400" dirty="0"/>
          </a:p>
          <a:p>
            <a:pPr eaLnBrk="1" hangingPunct="1">
              <a:defRPr/>
            </a:pPr>
            <a:endParaRPr lang="nb-NO" alt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6F83EA433FA446894EF72E4B4D6432" ma:contentTypeVersion="2" ma:contentTypeDescription="Opprett et nytt dokument." ma:contentTypeScope="" ma:versionID="e20ca735bb5383694ad90f14d37a6d28">
  <xsd:schema xmlns:xsd="http://www.w3.org/2001/XMLSchema" xmlns:xs="http://www.w3.org/2001/XMLSchema" xmlns:p="http://schemas.microsoft.com/office/2006/metadata/properties" xmlns:ns2="03b1ce42-9d93-4dee-87db-cddd7a532754" targetNamespace="http://schemas.microsoft.com/office/2006/metadata/properties" ma:root="true" ma:fieldsID="f7d338ea74c20f2d587f8b6c1ca76563" ns2:_="">
    <xsd:import namespace="03b1ce42-9d93-4dee-87db-cddd7a5327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b1ce42-9d93-4dee-87db-cddd7a5327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88BA8F-7CA8-443A-B813-D2E9145072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b1ce42-9d93-4dee-87db-cddd7a5327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4D62D4-3FEE-477F-B8FC-4F87D6648B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01F795-E6EF-471E-91A5-D61205E90172}">
  <ds:schemaRefs>
    <ds:schemaRef ds:uri="http://purl.org/dc/elements/1.1/"/>
    <ds:schemaRef ds:uri="http://schemas.microsoft.com/office/2006/documentManagement/types"/>
    <ds:schemaRef ds:uri="http://purl.org/dc/terms/"/>
    <ds:schemaRef ds:uri="03b1ce42-9d93-4dee-87db-cddd7a53275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424</Words>
  <Application>Microsoft Office PowerPoint</Application>
  <PresentationFormat>Skjermfremvisning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Times New Roman</vt:lpstr>
      <vt:lpstr>Lucida Sans Unicode</vt:lpstr>
      <vt:lpstr>Arial</vt:lpstr>
      <vt:lpstr>Office-tema</vt:lpstr>
      <vt:lpstr>Ledersamling 24.09.2016 v/Generalsekretær Tove M S Wahlstrøm</vt:lpstr>
      <vt:lpstr>Ledersamling 24.09.2019</vt:lpstr>
      <vt:lpstr>Ledersamling 24.09.2019</vt:lpstr>
      <vt:lpstr>Ledersamling 24.09.2019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Hordaland Fosterheimsforening</dc:title>
  <dc:creator>Kjartan Bjorøy</dc:creator>
  <cp:lastModifiedBy>Iren Andersen</cp:lastModifiedBy>
  <cp:revision>104</cp:revision>
  <cp:lastPrinted>2016-09-22T17:57:49Z</cp:lastPrinted>
  <dcterms:created xsi:type="dcterms:W3CDTF">1998-06-15T20:03:50Z</dcterms:created>
  <dcterms:modified xsi:type="dcterms:W3CDTF">2016-09-30T08:42:21Z</dcterms:modified>
</cp:coreProperties>
</file>